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18"/>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81" d="100"/>
          <a:sy n="81" d="100"/>
        </p:scale>
        <p:origin x="725"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9.xml" Type="http://schemas.openxmlformats.org/officeDocument/2006/relationships/slide"/><Relationship Id="rId11" Target="slides/slide10.xml" Type="http://schemas.openxmlformats.org/officeDocument/2006/relationships/slide"/><Relationship Id="rId12" Target="slides/slide11.xml" Type="http://schemas.openxmlformats.org/officeDocument/2006/relationships/slide"/><Relationship Id="rId13" Target="slides/slide12.xml" Type="http://schemas.openxmlformats.org/officeDocument/2006/relationships/slide"/><Relationship Id="rId14" Target="presProps.xml" Type="http://schemas.openxmlformats.org/officeDocument/2006/relationships/presProps"/><Relationship Id="rId15" Target="viewProps.xml" Type="http://schemas.openxmlformats.org/officeDocument/2006/relationships/viewProps"/><Relationship Id="rId16" Target="theme/theme1.xml" Type="http://schemas.openxmlformats.org/officeDocument/2006/relationships/theme"/><Relationship Id="rId17" Target="tableStyles.xml" Type="http://schemas.openxmlformats.org/officeDocument/2006/relationships/tableStyles"/><Relationship Id="rId18" Target="slides/slide13.xml" Type="http://schemas.openxmlformats.org/officeDocument/2006/relationships/slide"/><Relationship Id="rId3" Target="slides/slide2.xml" Type="http://schemas.openxmlformats.org/officeDocument/2006/relationships/slide"/><Relationship Id="rId4" Target="slides/slide3.xml" Type="http://schemas.openxmlformats.org/officeDocument/2006/relationships/slide"/><Relationship Id="rId5" Target="slides/slide4.xml" Type="http://schemas.openxmlformats.org/officeDocument/2006/relationships/slide"/><Relationship Id="rId6" Target="slides/slide5.xml" Type="http://schemas.openxmlformats.org/officeDocument/2006/relationships/slide"/><Relationship Id="rId7" Target="slides/slide6.xml" Type="http://schemas.openxmlformats.org/officeDocument/2006/relationships/slide"/><Relationship Id="rId8" Target="slides/slide7.xml" Type="http://schemas.openxmlformats.org/officeDocument/2006/relationships/slide"/><Relationship Id="rId9" Target="slides/slide8.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7"/>
          <p:cNvPicPr>
            <a:picLocks noChangeAspect="1"/>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10:21</a:t>
            </a:r>
            <a:r>
              <a:rPr lang="en-US" sz="3000">
                <a:solidFill>
                  <a:srgbClr val="FFFFFF"/>
                </a:solidFill>
                <a:cs typeface="Mandali"/>
              </a:rPr>
              <a:t> బెన్యామీను గోత్రమును వారి యింటి కూటముల ప్రకారము అతడు సమకూర్చగా మథ్రీ యింటి కూటము ఏర్పడెను. తరువాత కీషు కుమారుడైన సౌలు ఏర్పడెను. అయితే జనులు అతని వెదకినప్పుడు అతడు కనబడలేదు.</a:t>
            </a:r>
          </a:p>
          <a:p>
            <a:pPr algn="just">
              <a:lnSpc>
                <a:spcPct val="150000"/>
              </a:lnSpc>
              <a:buNone/>
            </a:pPr>
            <a:r>
              <a:rPr b="1" lang="en-US" sz="3000">
                <a:solidFill>
                  <a:srgbClr val="FFFFFF"/>
                </a:solidFill>
                <a:cs typeface="Mandali"/>
              </a:rPr>
              <a:t>10:22</a:t>
            </a:r>
            <a:r>
              <a:rPr lang="en-US" sz="3000">
                <a:solidFill>
                  <a:srgbClr val="FFFFFF"/>
                </a:solidFill>
                <a:cs typeface="Mandali"/>
              </a:rPr>
              <a:t> కావున వారు ఇక్కడికి ఇంకొక మనుష్యుడు రావలసియున్నదా అని యెహోవా యొద్ద విచారణచేయగా యెహోవా ఇదిగో అతడు సామానులో దాగియున్నాడని సెలవిచ్చెను.</a:t>
            </a:r>
          </a:p>
          <a:p>
            <a:pPr algn="just">
              <a:lnSpc>
                <a:spcPct val="150000"/>
              </a:lnSpc>
              <a:buNone/>
            </a:pPr>
            <a:r>
              <a:rPr b="1" lang="en-US" sz="3000">
                <a:solidFill>
                  <a:srgbClr val="FFFFFF"/>
                </a:solidFill>
                <a:cs typeface="Mandali"/>
              </a:rPr>
              <a:t>10:23</a:t>
            </a:r>
            <a:r>
              <a:rPr lang="en-US" sz="3000">
                <a:solidFill>
                  <a:srgbClr val="FFFFFF"/>
                </a:solidFill>
                <a:cs typeface="Mandali"/>
              </a:rPr>
              <a:t> వారు పరుగెత్తిపోయి అక్కడనుండి అతని తోడుకొనివచ్చిరి; అతడు జనసమూహములో నిలిచినప్పుడు భుజములు మొదలుకొని పైకి ఇతరులకంటె ఎత్తుగలవాడుగా కనబడెను.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10:24</a:t>
            </a:r>
            <a:r>
              <a:rPr lang="en-US" sz="3000">
                <a:solidFill>
                  <a:srgbClr val="FFFFFF"/>
                </a:solidFill>
                <a:cs typeface="Mandali"/>
              </a:rPr>
              <a:t> అప్పుడు సమూయేలు జనులందరిలో యెహోవా ఏర్పరచినవానిని మీరు చూచితిరా? జనులందరిలో అతనివంటి వాడొకడును లేడని చెప్పగా, జనులందరు బొబ్బలు పెట్టుచు రాజు చిరంజీవి యగుగాక అని కేకలు వేసిరి.</a:t>
            </a:r>
          </a:p>
          <a:p>
            <a:pPr algn="just">
              <a:lnSpc>
                <a:spcPct val="150000"/>
              </a:lnSpc>
              <a:buNone/>
            </a:pPr>
            <a:r>
              <a:rPr b="1" lang="en-US" sz="3000">
                <a:solidFill>
                  <a:srgbClr val="FFFFFF"/>
                </a:solidFill>
                <a:cs typeface="Mandali"/>
              </a:rPr>
              <a:t>10:25</a:t>
            </a:r>
            <a:r>
              <a:rPr lang="en-US" sz="3000">
                <a:solidFill>
                  <a:srgbClr val="FFFFFF"/>
                </a:solidFill>
                <a:cs typeface="Mandali"/>
              </a:rPr>
              <a:t> తరువాత సమూయేలు రాజ్యపాలన పద్ధతిని జనులకు వినిపించి, ఒక గ్రంథమందు వ్రాసి యెహోవా సన్నిధిని దానినుంచెను. అంతట సమూయేలు జనులందరిని వారి వారి ఇండ్లకు పంపివేసెను.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10:26</a:t>
            </a:r>
            <a:r>
              <a:rPr lang="en-US" sz="3000">
                <a:solidFill>
                  <a:srgbClr val="FFFFFF"/>
                </a:solidFill>
                <a:cs typeface="Mandali"/>
              </a:rPr>
              <a:t> సౌలును గిబియాలోని తన ఇంటికి వెళ్లిపోయెను. దేవునిచేత హృదయ ప్రేరేపణ నొందిన శూరులు అతని వెంటవెళ్లిరి.</a:t>
            </a:r>
          </a:p>
          <a:p>
            <a:pPr algn="just">
              <a:lnSpc>
                <a:spcPct val="150000"/>
              </a:lnSpc>
              <a:buNone/>
            </a:pPr>
            <a:r>
              <a:rPr b="1" lang="en-US" sz="3000">
                <a:solidFill>
                  <a:srgbClr val="FFFFFF"/>
                </a:solidFill>
                <a:cs typeface="Mandali"/>
              </a:rPr>
              <a:t>10:27</a:t>
            </a:r>
            <a:r>
              <a:rPr lang="en-US" sz="3000">
                <a:solidFill>
                  <a:srgbClr val="FFFFFF"/>
                </a:solidFill>
                <a:cs typeface="Mandali"/>
              </a:rPr>
              <a:t> పనికిమాలినవారు కొందరు ఈ మనుష్యుడు మనలను ఏలాగు రక్షింపగలడని చెప్పుకొనుచు అతని నిర్లక్ష్యము చేసి అతనికి కానుకలు తీసికొని రాకుండగా అతడు చెవిటివాడైనట్టు ఊరకుండెను.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1సమూయేలు</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10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10:1</a:t>
            </a:r>
            <a:r>
              <a:rPr lang="en-US" sz="3000">
                <a:solidFill>
                  <a:srgbClr val="FFFFFF"/>
                </a:solidFill>
                <a:cs typeface="Mandali"/>
              </a:rPr>
              <a:t> అప్పుడు సమూయేలు తైలపు బుడ్డి పట్టుకొని సౌలు తలమీద తైలముపోసి అతని ముద్దుపెట్టుకొని యెహోవా నిన్ను అభిషేకించి తన స్వాస్థ్యముమీద అధిపతిగా నియమించియున్నాడు అని చెప్పి యీలాగు సెలవిచ్చెను</a:t>
            </a:r>
          </a:p>
          <a:p>
            <a:pPr algn="just">
              <a:lnSpc>
                <a:spcPct val="150000"/>
              </a:lnSpc>
              <a:buNone/>
            </a:pPr>
            <a:r>
              <a:rPr b="1" lang="en-US" sz="3000">
                <a:solidFill>
                  <a:srgbClr val="FFFFFF"/>
                </a:solidFill>
                <a:cs typeface="Mandali"/>
              </a:rPr>
              <a:t>10:2</a:t>
            </a:r>
            <a:r>
              <a:rPr lang="en-US" sz="3000">
                <a:solidFill>
                  <a:srgbClr val="FFFFFF"/>
                </a:solidFill>
                <a:cs typeface="Mandali"/>
              </a:rPr>
              <a:t> ఈ దినమున నీవు నాయొద్దనుండి పోయిన తరువాత బెన్యామీను సరిహద్దులో సెల్సహులోనుండు రాహేలు సమాధి దగ్గర ఇద్దరు మనుష్యులు నీకు కనబడుదురు. వారు నీవు వెదకబోయిన గార్దభములు దొరికినవి, నీ తండ్రి తన గార్దభములకొరకు చింతింపక నా కుమారుని కనుగొనుటకై నేనేమి చేతునని నీకొరకు విచారపడుచున్నాడని చెప్పుదురు.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10:3</a:t>
            </a:r>
            <a:r>
              <a:rPr lang="en-US" sz="3000">
                <a:solidFill>
                  <a:srgbClr val="FFFFFF"/>
                </a:solidFill>
                <a:cs typeface="Mandali"/>
              </a:rPr>
              <a:t> తరువాత నీవు అక్కడనుండి వెళ్లి తాబోరు మైదానమునకు రాగానే అక్కడ బేతేలునకు దేవుని యొద్దకు పోవు ముగ్గురు మనుష్యులు నీకు ఎదురుపడుదురు; ఒకడు మూడు మేకపిల్లలను, ఒకడు మూడు రొట్టెలను, ఇంకొకడు ద్రాక్షారసపు తిత్తిని మోయుచు వత్తురు.</a:t>
            </a:r>
          </a:p>
          <a:p>
            <a:pPr algn="just">
              <a:lnSpc>
                <a:spcPct val="150000"/>
              </a:lnSpc>
              <a:buNone/>
            </a:pPr>
            <a:r>
              <a:rPr b="1" lang="en-US" sz="3000">
                <a:solidFill>
                  <a:srgbClr val="FFFFFF"/>
                </a:solidFill>
                <a:cs typeface="Mandali"/>
              </a:rPr>
              <a:t>10:4</a:t>
            </a:r>
            <a:r>
              <a:rPr lang="en-US" sz="3000">
                <a:solidFill>
                  <a:srgbClr val="FFFFFF"/>
                </a:solidFill>
                <a:cs typeface="Mandali"/>
              </a:rPr>
              <a:t> వారు నిన్ను కుశలప్రశ్నలడిగి నీకు రెండు రొట్టెలు ఇత్తురు. అవి వారిచేత నీవు తీసికొనవలెను.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10:5</a:t>
            </a:r>
            <a:r>
              <a:rPr lang="en-US" sz="3000">
                <a:solidFill>
                  <a:srgbClr val="FFFFFF"/>
                </a:solidFill>
                <a:cs typeface="Mandali"/>
              </a:rPr>
              <a:t> ఈలాగున పోవుచు ఫిలిష్తీయుల దండు కాపువారుండు దేవుని కొండకు చేరుదువు, అచ్చట ఊరిదగ్గరకు నీవు రాగానే, స్వరమండలము తంబుర సన్నాయి సితారా వాయించువారి వెనుక ఉన్నతమైన స్థలమునుండి దిగివచ్చు ప్రవక్తల సమూహము నీకు కనబడును, వారు ప్రకటన చేయుచు వత్తురు;</a:t>
            </a:r>
          </a:p>
          <a:p>
            <a:pPr algn="just">
              <a:lnSpc>
                <a:spcPct val="150000"/>
              </a:lnSpc>
              <a:buNone/>
            </a:pPr>
            <a:r>
              <a:rPr b="1" lang="en-US" sz="3000">
                <a:solidFill>
                  <a:srgbClr val="FFFFFF"/>
                </a:solidFill>
                <a:cs typeface="Mandali"/>
              </a:rPr>
              <a:t>10:6</a:t>
            </a:r>
            <a:r>
              <a:rPr lang="en-US" sz="3000">
                <a:solidFill>
                  <a:srgbClr val="FFFFFF"/>
                </a:solidFill>
                <a:cs typeface="Mandali"/>
              </a:rPr>
              <a:t> యెహోవా ఆత్మ నీమీదికి బలముగా దిగివచ్చును; నీవు వారితో కలిసి ప్రకటన చేయుచుండగా నీకు క్రొత్త మనస్సు వచ్చును.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10:7</a:t>
            </a:r>
            <a:r>
              <a:rPr lang="en-US" sz="3000">
                <a:solidFill>
                  <a:srgbClr val="FFFFFF"/>
                </a:solidFill>
                <a:cs typeface="Mandali"/>
              </a:rPr>
              <a:t> దెవుడు తోడుగా నుండును గనుక ఈ సూచనలు నీకు సంభవించిన తరువాత నీకు మంచిదని తోచినదాని చేయుము.</a:t>
            </a:r>
          </a:p>
          <a:p>
            <a:pPr algn="just">
              <a:lnSpc>
                <a:spcPct val="150000"/>
              </a:lnSpc>
              <a:buNone/>
            </a:pPr>
            <a:r>
              <a:rPr b="1" lang="en-US" sz="3000">
                <a:solidFill>
                  <a:srgbClr val="FFFFFF"/>
                </a:solidFill>
                <a:cs typeface="Mandali"/>
              </a:rPr>
              <a:t>10:8</a:t>
            </a:r>
            <a:r>
              <a:rPr lang="en-US" sz="3000">
                <a:solidFill>
                  <a:srgbClr val="FFFFFF"/>
                </a:solidFill>
                <a:cs typeface="Mandali"/>
              </a:rPr>
              <a:t> నాకంటె ముందు నీవు గిల్గాలునకు వెళ్లగా, దహనబలులను బలులను సమాధాన బలులను అర్పించుటకై నేను నీయొద్దకు దిగివత్తును; నేను నీయొద్దకు వచ్చి నీవు చేయవలసినదానిని నీకు తెలియజేయువరకు ఏడు దినములపాటు నీవు అచ్చట నిలువవలెను.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10:9</a:t>
            </a:r>
            <a:r>
              <a:rPr lang="en-US" sz="3000">
                <a:solidFill>
                  <a:srgbClr val="FFFFFF"/>
                </a:solidFill>
                <a:cs typeface="Mandali"/>
              </a:rPr>
              <a:t> అతడు సమూయేలు నొద్దనుండి వెళ్లిపోవుటకై తిరుగగా దేవుడు అతనికి క్రొత్త మనస్సు అనుగ్రహించెను. ఆ దినముననే ఆ సూచనలు కనబడెను.</a:t>
            </a:r>
          </a:p>
          <a:p>
            <a:pPr algn="just">
              <a:lnSpc>
                <a:spcPct val="150000"/>
              </a:lnSpc>
              <a:buNone/>
            </a:pPr>
            <a:r>
              <a:rPr b="1" lang="en-US" sz="3000">
                <a:solidFill>
                  <a:srgbClr val="FFFFFF"/>
                </a:solidFill>
                <a:cs typeface="Mandali"/>
              </a:rPr>
              <a:t>10:10</a:t>
            </a:r>
            <a:r>
              <a:rPr lang="en-US" sz="3000">
                <a:solidFill>
                  <a:srgbClr val="FFFFFF"/>
                </a:solidFill>
                <a:cs typeface="Mandali"/>
              </a:rPr>
              <a:t> వారు ఆ కొండదగ్గరకు వచ్చినప్పుడు ప్రవక్తల సమూహము అతనికి ఎదురుపడగా దేవుని ఆత్మ బలముగా అతని మీదికి వచ్చెను. అతడు వారి మధ్యను ఉండి ప్రకటన చేయుచుండెను.</a:t>
            </a:r>
          </a:p>
          <a:p>
            <a:pPr algn="just">
              <a:lnSpc>
                <a:spcPct val="150000"/>
              </a:lnSpc>
              <a:buNone/>
            </a:pPr>
            <a:r>
              <a:rPr b="1" lang="en-US" sz="3000">
                <a:solidFill>
                  <a:srgbClr val="FFFFFF"/>
                </a:solidFill>
                <a:cs typeface="Mandali"/>
              </a:rPr>
              <a:t>10:11</a:t>
            </a:r>
            <a:r>
              <a:rPr lang="en-US" sz="3000">
                <a:solidFill>
                  <a:srgbClr val="FFFFFF"/>
                </a:solidFill>
                <a:cs typeface="Mandali"/>
              </a:rPr>
              <a:t> పూర్వము అతని నెరిగినవారందరు అతడు ప్రవక్తలతో కూడనుండి ప్రకటించుట చూచి కీషు కుమారునికి సంభవించినదేమిటి? సౌలును ప్రవక్తలలో నున్నాడా? అని ఒకనితో ఒకడు చెప్పుకొనగా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10:12</a:t>
            </a:r>
            <a:r>
              <a:rPr lang="en-US" sz="3000">
                <a:solidFill>
                  <a:srgbClr val="FFFFFF"/>
                </a:solidFill>
                <a:cs typeface="Mandali"/>
              </a:rPr>
              <a:t> ఆ స్థలమందుండు ఒకడు వారి తండ్రి యెవడని యడిగెను. అందుకు సౌలును ప్రవక్తలలో నున్నాడా? అను సామెత పుట్టెను.</a:t>
            </a:r>
          </a:p>
          <a:p>
            <a:pPr algn="just">
              <a:lnSpc>
                <a:spcPct val="150000"/>
              </a:lnSpc>
              <a:buNone/>
            </a:pPr>
            <a:r>
              <a:rPr b="1" lang="en-US" sz="3000">
                <a:solidFill>
                  <a:srgbClr val="FFFFFF"/>
                </a:solidFill>
                <a:cs typeface="Mandali"/>
              </a:rPr>
              <a:t>10:13</a:t>
            </a:r>
            <a:r>
              <a:rPr lang="en-US" sz="3000">
                <a:solidFill>
                  <a:srgbClr val="FFFFFF"/>
                </a:solidFill>
                <a:cs typeface="Mandali"/>
              </a:rPr>
              <a:t> అంతట అతడు ప్రకటించుట చాలించి ఉన్నత స్థలమునకు వచ్చెను.</a:t>
            </a:r>
          </a:p>
          <a:p>
            <a:pPr algn="just">
              <a:lnSpc>
                <a:spcPct val="150000"/>
              </a:lnSpc>
              <a:buNone/>
            </a:pPr>
            <a:r>
              <a:rPr b="1" lang="en-US" sz="3000">
                <a:solidFill>
                  <a:srgbClr val="FFFFFF"/>
                </a:solidFill>
                <a:cs typeface="Mandali"/>
              </a:rPr>
              <a:t>10:14</a:t>
            </a:r>
            <a:r>
              <a:rPr lang="en-US" sz="3000">
                <a:solidFill>
                  <a:srgbClr val="FFFFFF"/>
                </a:solidFill>
                <a:cs typeface="Mandali"/>
              </a:rPr>
              <a:t> సౌలుయొక్క పినతండ్రి అతనిని అతని పనివానిని చూచి మీరిద్దరు ఎక్కడికి పోతిరని అడుగగా అతడు గార్దభములను వెదకబోతివిు; అవి కనబడకపోగా సమూయేలునొద్దకు పోతిమని చెప్పినప్పుడు</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a:xfrm>
            <a:off x="304800" y="1143000"/>
            <a:ext cx="11557000" cy="5715000"/>
          </a:xfrm>
        </p:spPr>
        <p:txBody>
          <a:bodyPr>
            <a:normAutofit fontScale="92500"/>
          </a:bodyPr>
          <a:lstStyle/>
          <a:p>
            <a:pPr algn="just">
              <a:lnSpc>
                <a:spcPct val="150000"/>
              </a:lnSpc>
              <a:buNone/>
            </a:pPr>
            <a:r>
              <a:rPr b="1" dirty="0" lang="en-US" sz="3000">
                <a:solidFill>
                  <a:srgbClr val="FFFFFF"/>
                </a:solidFill>
                <a:cs typeface="Mandali"/>
              </a:rPr>
              <a:t>10:15</a:t>
            </a:r>
            <a:r>
              <a:rPr dirty="0" lang="en-US" sz="3000">
                <a:solidFill>
                  <a:srgbClr val="FFFFFF"/>
                </a:solidFill>
                <a:cs typeface="Mandali"/>
              </a:rPr>
              <a:t> </a:t>
            </a:r>
            <a:r>
              <a:rPr dirty="0" err="1" lang="en-US" sz="3000">
                <a:solidFill>
                  <a:srgbClr val="FFFFFF"/>
                </a:solidFill>
                <a:cs typeface="Mandali"/>
              </a:rPr>
              <a:t>సౌలు</a:t>
            </a:r>
            <a:r>
              <a:rPr dirty="0" lang="en-US" sz="3000">
                <a:solidFill>
                  <a:srgbClr val="FFFFFF"/>
                </a:solidFill>
                <a:cs typeface="Mandali"/>
              </a:rPr>
              <a:t> </a:t>
            </a:r>
            <a:r>
              <a:rPr dirty="0" err="1" lang="en-US" sz="3000">
                <a:solidFill>
                  <a:srgbClr val="FFFFFF"/>
                </a:solidFill>
                <a:cs typeface="Mandali"/>
              </a:rPr>
              <a:t>పినతండ్రి</a:t>
            </a:r>
            <a:r>
              <a:rPr dirty="0" lang="en-US" sz="3000">
                <a:solidFill>
                  <a:srgbClr val="FFFFFF"/>
                </a:solidFill>
                <a:cs typeface="Mandali"/>
              </a:rPr>
              <a:t> </a:t>
            </a:r>
            <a:r>
              <a:rPr dirty="0" err="1" lang="en-US" sz="3000">
                <a:solidFill>
                  <a:srgbClr val="FFFFFF"/>
                </a:solidFill>
                <a:cs typeface="Mandali"/>
              </a:rPr>
              <a:t>సమూయేలు</a:t>
            </a:r>
            <a:r>
              <a:rPr dirty="0" lang="en-US" sz="3000">
                <a:solidFill>
                  <a:srgbClr val="FFFFFF"/>
                </a:solidFill>
                <a:cs typeface="Mandali"/>
              </a:rPr>
              <a:t> </a:t>
            </a:r>
            <a:r>
              <a:rPr dirty="0" err="1" lang="en-US" sz="3000">
                <a:solidFill>
                  <a:srgbClr val="FFFFFF"/>
                </a:solidFill>
                <a:cs typeface="Mandali"/>
              </a:rPr>
              <a:t>నీతో</a:t>
            </a:r>
            <a:r>
              <a:rPr dirty="0" lang="en-US" sz="3000">
                <a:solidFill>
                  <a:srgbClr val="FFFFFF"/>
                </a:solidFill>
                <a:cs typeface="Mandali"/>
              </a:rPr>
              <a:t> </a:t>
            </a:r>
            <a:r>
              <a:rPr dirty="0" err="1" lang="en-US" sz="3000">
                <a:solidFill>
                  <a:srgbClr val="FFFFFF"/>
                </a:solidFill>
                <a:cs typeface="Mandali"/>
              </a:rPr>
              <a:t>చెప్పిన</a:t>
            </a:r>
            <a:r>
              <a:rPr dirty="0" lang="en-US" sz="3000">
                <a:solidFill>
                  <a:srgbClr val="FFFFFF"/>
                </a:solidFill>
                <a:cs typeface="Mandali"/>
              </a:rPr>
              <a:t> </a:t>
            </a:r>
            <a:r>
              <a:rPr dirty="0" err="1" lang="en-US" sz="3000">
                <a:solidFill>
                  <a:srgbClr val="FFFFFF"/>
                </a:solidFill>
                <a:cs typeface="Mandali"/>
              </a:rPr>
              <a:t>సంగతి</a:t>
            </a:r>
            <a:r>
              <a:rPr dirty="0" lang="en-US" sz="3000">
                <a:solidFill>
                  <a:srgbClr val="FFFFFF"/>
                </a:solidFill>
                <a:cs typeface="Mandali"/>
              </a:rPr>
              <a:t> </a:t>
            </a:r>
            <a:r>
              <a:rPr dirty="0" err="1" lang="en-US" sz="3000">
                <a:solidFill>
                  <a:srgbClr val="FFFFFF"/>
                </a:solidFill>
                <a:cs typeface="Mandali"/>
              </a:rPr>
              <a:t>నాతో</a:t>
            </a:r>
            <a:r>
              <a:rPr dirty="0" lang="en-US" sz="3000">
                <a:solidFill>
                  <a:srgbClr val="FFFFFF"/>
                </a:solidFill>
                <a:cs typeface="Mandali"/>
              </a:rPr>
              <a:t> </a:t>
            </a:r>
            <a:r>
              <a:rPr dirty="0" err="1" lang="en-US" sz="3000">
                <a:solidFill>
                  <a:srgbClr val="FFFFFF"/>
                </a:solidFill>
                <a:cs typeface="Mandali"/>
              </a:rPr>
              <a:t>చెప్పుమని</a:t>
            </a:r>
            <a:r>
              <a:rPr dirty="0" lang="en-US" sz="3000">
                <a:solidFill>
                  <a:srgbClr val="FFFFFF"/>
                </a:solidFill>
                <a:cs typeface="Mandali"/>
              </a:rPr>
              <a:t> </a:t>
            </a:r>
            <a:r>
              <a:rPr dirty="0" err="1" lang="en-US" sz="3000">
                <a:solidFill>
                  <a:srgbClr val="FFFFFF"/>
                </a:solidFill>
                <a:cs typeface="Mandali"/>
              </a:rPr>
              <a:t>అతనితో</a:t>
            </a:r>
            <a:r>
              <a:rPr dirty="0" lang="en-US" sz="3000">
                <a:solidFill>
                  <a:srgbClr val="FFFFFF"/>
                </a:solidFill>
                <a:cs typeface="Mandali"/>
              </a:rPr>
              <a:t> </a:t>
            </a:r>
            <a:r>
              <a:rPr dirty="0" err="1" lang="en-US" sz="3000">
                <a:solidFill>
                  <a:srgbClr val="FFFFFF"/>
                </a:solidFill>
                <a:cs typeface="Mandali"/>
              </a:rPr>
              <a:t>అనగా</a:t>
            </a:r>
            <a:endParaRPr dirty="0" lang="en-US" sz="3000">
              <a:solidFill>
                <a:srgbClr val="FFFFFF"/>
              </a:solidFill>
              <a:cs typeface="Mandali"/>
            </a:endParaRPr>
          </a:p>
          <a:p>
            <a:pPr algn="just">
              <a:lnSpc>
                <a:spcPct val="150000"/>
              </a:lnSpc>
              <a:buNone/>
            </a:pPr>
            <a:r>
              <a:rPr b="1" dirty="0" lang="en-US" sz="3000">
                <a:solidFill>
                  <a:srgbClr val="FFFFFF"/>
                </a:solidFill>
                <a:cs typeface="Mandali"/>
              </a:rPr>
              <a:t>10:16</a:t>
            </a:r>
            <a:r>
              <a:rPr dirty="0" lang="en-US" sz="3000">
                <a:solidFill>
                  <a:srgbClr val="FFFFFF"/>
                </a:solidFill>
                <a:cs typeface="Mandali"/>
              </a:rPr>
              <a:t> </a:t>
            </a:r>
            <a:r>
              <a:rPr dirty="0" err="1" lang="en-US" sz="3000">
                <a:solidFill>
                  <a:srgbClr val="FFFFFF"/>
                </a:solidFill>
                <a:cs typeface="Mandali"/>
              </a:rPr>
              <a:t>సౌలు</a:t>
            </a:r>
            <a:r>
              <a:rPr dirty="0" lang="en-US" sz="3000">
                <a:solidFill>
                  <a:srgbClr val="FFFFFF"/>
                </a:solidFill>
                <a:cs typeface="Mandali"/>
              </a:rPr>
              <a:t> </a:t>
            </a:r>
            <a:r>
              <a:rPr dirty="0" err="1" lang="en-US" sz="3000">
                <a:solidFill>
                  <a:srgbClr val="FFFFFF"/>
                </a:solidFill>
                <a:cs typeface="Mandali"/>
              </a:rPr>
              <a:t>గార్దభములు</a:t>
            </a:r>
            <a:r>
              <a:rPr dirty="0" lang="en-US" sz="3000">
                <a:solidFill>
                  <a:srgbClr val="FFFFFF"/>
                </a:solidFill>
                <a:cs typeface="Mandali"/>
              </a:rPr>
              <a:t> </a:t>
            </a:r>
            <a:r>
              <a:rPr dirty="0" err="1" lang="en-US" sz="3000">
                <a:solidFill>
                  <a:srgbClr val="FFFFFF"/>
                </a:solidFill>
                <a:cs typeface="Mandali"/>
              </a:rPr>
              <a:t>దొరికినవని</a:t>
            </a:r>
            <a:r>
              <a:rPr dirty="0" lang="en-US" sz="3000">
                <a:solidFill>
                  <a:srgbClr val="FFFFFF"/>
                </a:solidFill>
                <a:cs typeface="Mandali"/>
              </a:rPr>
              <a:t> </a:t>
            </a:r>
            <a:r>
              <a:rPr dirty="0" err="1" lang="en-US" sz="3000">
                <a:solidFill>
                  <a:srgbClr val="FFFFFF"/>
                </a:solidFill>
                <a:cs typeface="Mandali"/>
              </a:rPr>
              <a:t>అతడు</a:t>
            </a:r>
            <a:r>
              <a:rPr dirty="0" lang="en-US" sz="3000">
                <a:solidFill>
                  <a:srgbClr val="FFFFFF"/>
                </a:solidFill>
                <a:cs typeface="Mandali"/>
              </a:rPr>
              <a:t> </a:t>
            </a:r>
            <a:r>
              <a:rPr dirty="0" err="1" lang="en-US" sz="3000">
                <a:solidFill>
                  <a:srgbClr val="FFFFFF"/>
                </a:solidFill>
                <a:cs typeface="Mandali"/>
              </a:rPr>
              <a:t>చెప్పెనని</a:t>
            </a:r>
            <a:r>
              <a:rPr dirty="0" lang="en-US" sz="3000">
                <a:solidFill>
                  <a:srgbClr val="FFFFFF"/>
                </a:solidFill>
                <a:cs typeface="Mandali"/>
              </a:rPr>
              <a:t> </a:t>
            </a:r>
            <a:r>
              <a:rPr dirty="0" err="1" lang="en-US" sz="3000">
                <a:solidFill>
                  <a:srgbClr val="FFFFFF"/>
                </a:solidFill>
                <a:cs typeface="Mandali"/>
              </a:rPr>
              <a:t>తన</a:t>
            </a:r>
            <a:r>
              <a:rPr dirty="0" lang="en-US" sz="3000">
                <a:solidFill>
                  <a:srgbClr val="FFFFFF"/>
                </a:solidFill>
                <a:cs typeface="Mandali"/>
              </a:rPr>
              <a:t> </a:t>
            </a:r>
            <a:r>
              <a:rPr dirty="0" err="1" lang="en-US" sz="3000">
                <a:solidFill>
                  <a:srgbClr val="FFFFFF"/>
                </a:solidFill>
                <a:cs typeface="Mandali"/>
              </a:rPr>
              <a:t>పినతండ్రితో</a:t>
            </a:r>
            <a:r>
              <a:rPr dirty="0" lang="en-US" sz="3000">
                <a:solidFill>
                  <a:srgbClr val="FFFFFF"/>
                </a:solidFill>
                <a:cs typeface="Mandali"/>
              </a:rPr>
              <a:t> </a:t>
            </a:r>
            <a:r>
              <a:rPr dirty="0" err="1" lang="en-US" sz="3000">
                <a:solidFill>
                  <a:srgbClr val="FFFFFF"/>
                </a:solidFill>
                <a:cs typeface="Mandali"/>
              </a:rPr>
              <a:t>అనెను</a:t>
            </a:r>
            <a:r>
              <a:rPr dirty="0" lang="en-US" sz="3000">
                <a:solidFill>
                  <a:srgbClr val="FFFFFF"/>
                </a:solidFill>
                <a:cs typeface="Mandali"/>
              </a:rPr>
              <a:t> </a:t>
            </a:r>
            <a:r>
              <a:rPr dirty="0" err="1" lang="en-US" sz="3000">
                <a:solidFill>
                  <a:srgbClr val="FFFFFF"/>
                </a:solidFill>
                <a:cs typeface="Mandali"/>
              </a:rPr>
              <a:t>గాని</a:t>
            </a:r>
            <a:r>
              <a:rPr dirty="0" lang="en-US" sz="3000">
                <a:solidFill>
                  <a:srgbClr val="FFFFFF"/>
                </a:solidFill>
                <a:cs typeface="Mandali"/>
              </a:rPr>
              <a:t> </a:t>
            </a:r>
            <a:r>
              <a:rPr dirty="0" err="1" lang="en-US" sz="3000">
                <a:solidFill>
                  <a:srgbClr val="FFFFFF"/>
                </a:solidFill>
                <a:cs typeface="Mandali"/>
              </a:rPr>
              <a:t>రాజ్యమునుగూర్చి</a:t>
            </a:r>
            <a:r>
              <a:rPr dirty="0" lang="en-US" sz="3000">
                <a:solidFill>
                  <a:srgbClr val="FFFFFF"/>
                </a:solidFill>
                <a:cs typeface="Mandali"/>
              </a:rPr>
              <a:t> </a:t>
            </a:r>
            <a:r>
              <a:rPr dirty="0" err="1" lang="en-US" sz="3000">
                <a:solidFill>
                  <a:srgbClr val="FFFFFF"/>
                </a:solidFill>
                <a:cs typeface="Mandali"/>
              </a:rPr>
              <a:t>సమూయేలు</a:t>
            </a:r>
            <a:r>
              <a:rPr dirty="0" lang="en-US" sz="3000">
                <a:solidFill>
                  <a:srgbClr val="FFFFFF"/>
                </a:solidFill>
                <a:cs typeface="Mandali"/>
              </a:rPr>
              <a:t> </a:t>
            </a:r>
            <a:r>
              <a:rPr dirty="0" err="1" lang="en-US" sz="3000">
                <a:solidFill>
                  <a:srgbClr val="FFFFFF"/>
                </a:solidFill>
                <a:cs typeface="Mandali"/>
              </a:rPr>
              <a:t>చెప్పిన</a:t>
            </a:r>
            <a:r>
              <a:rPr dirty="0" lang="en-US" sz="3000">
                <a:solidFill>
                  <a:srgbClr val="FFFFFF"/>
                </a:solidFill>
                <a:cs typeface="Mandali"/>
              </a:rPr>
              <a:t> </a:t>
            </a:r>
            <a:r>
              <a:rPr dirty="0" err="1" lang="en-US" sz="3000">
                <a:solidFill>
                  <a:srgbClr val="FFFFFF"/>
                </a:solidFill>
                <a:cs typeface="Mandali"/>
              </a:rPr>
              <a:t>మాటను</a:t>
            </a:r>
            <a:r>
              <a:rPr dirty="0" lang="en-US" sz="3000">
                <a:solidFill>
                  <a:srgbClr val="FFFFFF"/>
                </a:solidFill>
                <a:cs typeface="Mandali"/>
              </a:rPr>
              <a:t> </a:t>
            </a:r>
            <a:r>
              <a:rPr dirty="0" err="1" lang="en-US" sz="3000">
                <a:solidFill>
                  <a:srgbClr val="FFFFFF"/>
                </a:solidFill>
                <a:cs typeface="Mandali"/>
              </a:rPr>
              <a:t>తెలుపలేదు</a:t>
            </a:r>
            <a:r>
              <a:rPr dirty="0" lang="en-US" sz="3000">
                <a:solidFill>
                  <a:srgbClr val="FFFFFF"/>
                </a:solidFill>
                <a:cs typeface="Mandali"/>
              </a:rPr>
              <a:t>.</a:t>
            </a:r>
          </a:p>
          <a:p>
            <a:pPr algn="just">
              <a:lnSpc>
                <a:spcPct val="150000"/>
              </a:lnSpc>
              <a:buNone/>
            </a:pPr>
            <a:r>
              <a:rPr b="1" dirty="0" lang="en-US" sz="3000">
                <a:solidFill>
                  <a:srgbClr val="FFFFFF"/>
                </a:solidFill>
                <a:cs typeface="Mandali"/>
              </a:rPr>
              <a:t>10:17</a:t>
            </a:r>
            <a:r>
              <a:rPr dirty="0" lang="en-US" sz="3000">
                <a:solidFill>
                  <a:srgbClr val="FFFFFF"/>
                </a:solidFill>
                <a:cs typeface="Mandali"/>
              </a:rPr>
              <a:t> </a:t>
            </a:r>
            <a:r>
              <a:rPr dirty="0" err="1" lang="en-US" sz="3000">
                <a:solidFill>
                  <a:srgbClr val="FFFFFF"/>
                </a:solidFill>
                <a:cs typeface="Mandali"/>
              </a:rPr>
              <a:t>తరువాత</a:t>
            </a:r>
            <a:r>
              <a:rPr dirty="0" lang="en-US" sz="3000">
                <a:solidFill>
                  <a:srgbClr val="FFFFFF"/>
                </a:solidFill>
                <a:cs typeface="Mandali"/>
              </a:rPr>
              <a:t> </a:t>
            </a:r>
            <a:r>
              <a:rPr dirty="0" err="1" lang="en-US" sz="3000">
                <a:solidFill>
                  <a:srgbClr val="FFFFFF"/>
                </a:solidFill>
                <a:cs typeface="Mandali"/>
              </a:rPr>
              <a:t>సమూయేలు</a:t>
            </a:r>
            <a:r>
              <a:rPr dirty="0" lang="en-US" sz="3000">
                <a:solidFill>
                  <a:srgbClr val="FFFFFF"/>
                </a:solidFill>
                <a:cs typeface="Mandali"/>
              </a:rPr>
              <a:t> </a:t>
            </a:r>
            <a:r>
              <a:rPr dirty="0" err="1" lang="en-US" sz="3000">
                <a:solidFill>
                  <a:srgbClr val="FFFFFF"/>
                </a:solidFill>
                <a:cs typeface="Mandali"/>
              </a:rPr>
              <a:t>మిస్పాకు</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యొద్దకు</a:t>
            </a:r>
            <a:r>
              <a:rPr dirty="0" lang="en-US" sz="3000">
                <a:solidFill>
                  <a:srgbClr val="FFFFFF"/>
                </a:solidFill>
                <a:cs typeface="Mandali"/>
              </a:rPr>
              <a:t> </a:t>
            </a:r>
            <a:r>
              <a:rPr dirty="0" err="1" lang="en-US" sz="3000">
                <a:solidFill>
                  <a:srgbClr val="FFFFFF"/>
                </a:solidFill>
                <a:cs typeface="Mandali"/>
              </a:rPr>
              <a:t>జనులను</a:t>
            </a:r>
            <a:r>
              <a:rPr dirty="0" lang="en-US" sz="3000">
                <a:solidFill>
                  <a:srgbClr val="FFFFFF"/>
                </a:solidFill>
                <a:cs typeface="Mandali"/>
              </a:rPr>
              <a:t> </a:t>
            </a:r>
            <a:r>
              <a:rPr dirty="0" err="1" lang="en-US" sz="3000">
                <a:solidFill>
                  <a:srgbClr val="FFFFFF"/>
                </a:solidFill>
                <a:cs typeface="Mandali"/>
              </a:rPr>
              <a:t>పిలువనంపించి</a:t>
            </a:r>
            <a:r>
              <a:rPr dirty="0" lang="en-US" sz="3000">
                <a:solidFill>
                  <a:srgbClr val="FFFFFF"/>
                </a:solidFill>
                <a:cs typeface="Mandali"/>
              </a:rPr>
              <a:t> </a:t>
            </a:r>
            <a:r>
              <a:rPr dirty="0" err="1" lang="en-US" sz="3000">
                <a:solidFill>
                  <a:srgbClr val="FFFFFF"/>
                </a:solidFill>
                <a:cs typeface="Mandali"/>
              </a:rPr>
              <a:t>ఇశ్రాయేలీయులతో</a:t>
            </a:r>
            <a:r>
              <a:rPr dirty="0" lang="en-US" sz="3000">
                <a:solidFill>
                  <a:srgbClr val="FFFFFF"/>
                </a:solidFill>
                <a:cs typeface="Mandali"/>
              </a:rPr>
              <a:t> </a:t>
            </a:r>
            <a:r>
              <a:rPr dirty="0" err="1" lang="en-US" sz="3000">
                <a:solidFill>
                  <a:srgbClr val="FFFFFF"/>
                </a:solidFill>
                <a:cs typeface="Mandali"/>
              </a:rPr>
              <a:t>ఇట్లనెను</a:t>
            </a:r>
            <a:endParaRPr dirty="0" lang="en-US" sz="3000">
              <a:solidFill>
                <a:srgbClr val="FFFFFF"/>
              </a:solidFill>
              <a:cs typeface="Mandali"/>
            </a:endParaRPr>
          </a:p>
          <a:p>
            <a:pPr algn="just">
              <a:lnSpc>
                <a:spcPct val="150000"/>
              </a:lnSpc>
              <a:buNone/>
            </a:pPr>
            <a:r>
              <a:rPr b="1" dirty="0" lang="en-US" sz="3000">
                <a:solidFill>
                  <a:srgbClr val="FFFFFF"/>
                </a:solidFill>
                <a:cs typeface="Mandali"/>
              </a:rPr>
              <a:t>10:18</a:t>
            </a:r>
            <a:r>
              <a:rPr dirty="0" lang="en-US" sz="3000">
                <a:solidFill>
                  <a:srgbClr val="FFFFFF"/>
                </a:solidFill>
                <a:cs typeface="Mandali"/>
              </a:rPr>
              <a:t> </a:t>
            </a:r>
            <a:r>
              <a:rPr dirty="0" err="1" lang="en-US" sz="3000">
                <a:solidFill>
                  <a:srgbClr val="FFFFFF"/>
                </a:solidFill>
                <a:cs typeface="Mandali"/>
              </a:rPr>
              <a:t>ఇశ్రాయేలీయుల</a:t>
            </a:r>
            <a:r>
              <a:rPr dirty="0" lang="en-US" sz="3000">
                <a:solidFill>
                  <a:srgbClr val="FFFFFF"/>
                </a:solidFill>
                <a:cs typeface="Mandali"/>
              </a:rPr>
              <a:t> </a:t>
            </a:r>
            <a:r>
              <a:rPr dirty="0" err="1" lang="en-US" sz="3000">
                <a:solidFill>
                  <a:srgbClr val="FFFFFF"/>
                </a:solidFill>
                <a:cs typeface="Mandali"/>
              </a:rPr>
              <a:t>దేవుడైన</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ఈలాగున</a:t>
            </a:r>
            <a:r>
              <a:rPr dirty="0" lang="en-US" sz="3000">
                <a:solidFill>
                  <a:srgbClr val="FFFFFF"/>
                </a:solidFill>
                <a:cs typeface="Mandali"/>
              </a:rPr>
              <a:t> </a:t>
            </a:r>
            <a:r>
              <a:rPr dirty="0" err="1" lang="en-US" sz="3000">
                <a:solidFill>
                  <a:srgbClr val="FFFFFF"/>
                </a:solidFill>
                <a:cs typeface="Mandali"/>
              </a:rPr>
              <a:t>సెలవిచ్చుచున్నాడు</a:t>
            </a:r>
            <a:r>
              <a:rPr dirty="0" lang="en-US" sz="3000">
                <a:solidFill>
                  <a:srgbClr val="FFFFFF"/>
                </a:solidFill>
                <a:cs typeface="Mandali"/>
              </a:rPr>
              <a:t> </a:t>
            </a:r>
            <a:r>
              <a:rPr dirty="0" err="1" lang="en-US" sz="3000">
                <a:solidFill>
                  <a:srgbClr val="FFFFFF"/>
                </a:solidFill>
                <a:cs typeface="Mandali"/>
              </a:rPr>
              <a:t>నేను</a:t>
            </a:r>
            <a:r>
              <a:rPr dirty="0" lang="en-US" sz="3000">
                <a:solidFill>
                  <a:srgbClr val="FFFFFF"/>
                </a:solidFill>
                <a:cs typeface="Mandali"/>
              </a:rPr>
              <a:t> </a:t>
            </a:r>
            <a:r>
              <a:rPr dirty="0" err="1" lang="en-US" sz="3000">
                <a:solidFill>
                  <a:srgbClr val="FFFFFF"/>
                </a:solidFill>
                <a:cs typeface="Mandali"/>
              </a:rPr>
              <a:t>ఇశ్రాయేలీయులైన</a:t>
            </a:r>
            <a:r>
              <a:rPr dirty="0" lang="en-US" sz="3000">
                <a:solidFill>
                  <a:srgbClr val="FFFFFF"/>
                </a:solidFill>
                <a:cs typeface="Mandali"/>
              </a:rPr>
              <a:t> </a:t>
            </a:r>
            <a:r>
              <a:rPr dirty="0" err="1" lang="en-US" sz="3000">
                <a:solidFill>
                  <a:srgbClr val="FFFFFF"/>
                </a:solidFill>
                <a:cs typeface="Mandali"/>
              </a:rPr>
              <a:t>మిమ్మును</a:t>
            </a:r>
            <a:r>
              <a:rPr dirty="0" lang="en-US" sz="3000">
                <a:solidFill>
                  <a:srgbClr val="FFFFFF"/>
                </a:solidFill>
                <a:cs typeface="Mandali"/>
              </a:rPr>
              <a:t> </a:t>
            </a:r>
            <a:r>
              <a:rPr dirty="0" err="1" lang="en-US" sz="3000">
                <a:solidFill>
                  <a:srgbClr val="FFFFFF"/>
                </a:solidFill>
                <a:cs typeface="Mandali"/>
              </a:rPr>
              <a:t>ఐగుపు</a:t>
            </a:r>
            <a:r>
              <a:rPr dirty="0" lang="en-US" sz="3000">
                <a:solidFill>
                  <a:srgbClr val="FFFFFF"/>
                </a:solidFill>
                <a:cs typeface="Mandali"/>
              </a:rPr>
              <a:t> </a:t>
            </a:r>
            <a:r>
              <a:rPr dirty="0" err="1" lang="en-US" sz="3000">
                <a:solidFill>
                  <a:srgbClr val="FFFFFF"/>
                </a:solidFill>
                <a:cs typeface="Mandali"/>
              </a:rPr>
              <a:t>దేశములోనుండి</a:t>
            </a:r>
            <a:r>
              <a:rPr dirty="0" lang="en-US" sz="3000">
                <a:solidFill>
                  <a:srgbClr val="FFFFFF"/>
                </a:solidFill>
                <a:cs typeface="Mandali"/>
              </a:rPr>
              <a:t> </a:t>
            </a:r>
            <a:r>
              <a:rPr dirty="0" err="1" lang="en-US" sz="3000">
                <a:solidFill>
                  <a:srgbClr val="FFFFFF"/>
                </a:solidFill>
                <a:cs typeface="Mandali"/>
              </a:rPr>
              <a:t>రప్పించి</a:t>
            </a:r>
            <a:r>
              <a:rPr dirty="0" lang="en-US" sz="3000">
                <a:solidFill>
                  <a:srgbClr val="FFFFFF"/>
                </a:solidFill>
                <a:cs typeface="Mandali"/>
              </a:rPr>
              <a:t> </a:t>
            </a:r>
            <a:r>
              <a:rPr dirty="0" err="1" lang="en-US" sz="3000">
                <a:solidFill>
                  <a:srgbClr val="FFFFFF"/>
                </a:solidFill>
                <a:cs typeface="Mandali"/>
              </a:rPr>
              <a:t>ఐగుప్తీయుల</a:t>
            </a:r>
            <a:r>
              <a:rPr dirty="0" lang="en-US" sz="3000">
                <a:solidFill>
                  <a:srgbClr val="FFFFFF"/>
                </a:solidFill>
                <a:cs typeface="Mandali"/>
              </a:rPr>
              <a:t> </a:t>
            </a:r>
            <a:r>
              <a:rPr dirty="0" err="1" lang="en-US" sz="3000">
                <a:solidFill>
                  <a:srgbClr val="FFFFFF"/>
                </a:solidFill>
                <a:cs typeface="Mandali"/>
              </a:rPr>
              <a:t>వశములోనుండియు</a:t>
            </a:r>
            <a:r>
              <a:rPr dirty="0" lang="en-US" sz="3000">
                <a:solidFill>
                  <a:srgbClr val="FFFFFF"/>
                </a:solidFill>
                <a:cs typeface="Mandali"/>
              </a:rPr>
              <a:t>, </a:t>
            </a:r>
            <a:r>
              <a:rPr dirty="0" err="1" lang="en-US" sz="3000">
                <a:solidFill>
                  <a:srgbClr val="FFFFFF"/>
                </a:solidFill>
                <a:cs typeface="Mandali"/>
              </a:rPr>
              <a:t>మిమ్మును</a:t>
            </a:r>
            <a:r>
              <a:rPr dirty="0" lang="en-US" sz="3000">
                <a:solidFill>
                  <a:srgbClr val="FFFFFF"/>
                </a:solidFill>
                <a:cs typeface="Mandali"/>
              </a:rPr>
              <a:t> </a:t>
            </a:r>
            <a:r>
              <a:rPr dirty="0" err="1" lang="en-US" sz="3000">
                <a:solidFill>
                  <a:srgbClr val="FFFFFF"/>
                </a:solidFill>
                <a:cs typeface="Mandali"/>
              </a:rPr>
              <a:t>బాధపెట్టిన</a:t>
            </a:r>
            <a:r>
              <a:rPr dirty="0" lang="en-US" sz="3000">
                <a:solidFill>
                  <a:srgbClr val="FFFFFF"/>
                </a:solidFill>
                <a:cs typeface="Mandali"/>
              </a:rPr>
              <a:t> </a:t>
            </a:r>
            <a:r>
              <a:rPr dirty="0" err="1" lang="en-US" sz="3000">
                <a:solidFill>
                  <a:srgbClr val="FFFFFF"/>
                </a:solidFill>
                <a:cs typeface="Mandali"/>
              </a:rPr>
              <a:t>జనములన్నిటి</a:t>
            </a:r>
            <a:r>
              <a:rPr dirty="0" lang="en-US" sz="3000">
                <a:solidFill>
                  <a:srgbClr val="FFFFFF"/>
                </a:solidFill>
                <a:cs typeface="Mandali"/>
              </a:rPr>
              <a:t> </a:t>
            </a:r>
            <a:r>
              <a:rPr dirty="0" err="1" lang="en-US" sz="3000">
                <a:solidFill>
                  <a:srgbClr val="FFFFFF"/>
                </a:solidFill>
                <a:cs typeface="Mandali"/>
              </a:rPr>
              <a:t>వశములోనుండియు</a:t>
            </a:r>
            <a:r>
              <a:rPr dirty="0" lang="en-US" sz="3000">
                <a:solidFill>
                  <a:srgbClr val="FFFFFF"/>
                </a:solidFill>
                <a:cs typeface="Mandali"/>
              </a:rPr>
              <a:t> </a:t>
            </a:r>
            <a:r>
              <a:rPr dirty="0" err="1" lang="en-US" sz="3000">
                <a:solidFill>
                  <a:srgbClr val="FFFFFF"/>
                </a:solidFill>
                <a:cs typeface="Mandali"/>
              </a:rPr>
              <a:t>విడిపించితిని</a:t>
            </a:r>
            <a:r>
              <a:rPr dirty="0" lang="en-US" sz="3000">
                <a:solidFill>
                  <a:srgbClr val="FFFFFF"/>
                </a:solidFill>
                <a:cs typeface="Mandali"/>
              </a:rPr>
              <a:t>.</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10</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10:19</a:t>
            </a:r>
            <a:r>
              <a:rPr lang="en-US" sz="3000">
                <a:solidFill>
                  <a:srgbClr val="FFFFFF"/>
                </a:solidFill>
                <a:cs typeface="Mandali"/>
              </a:rPr>
              <a:t> అయినను మీ దుర్దశలన్నిటిని ఉపద్రవములన్నిటిని పోగొట్టి మిమ్మును రక్షించిన మీ దేవుని మీరు ఇప్పుడు విసర్జించి మామీద ఒకని రాజుగా నియమింపుమని ఆయనను అడిగియున్నారు. కాబట్టి యిప్పుడు మీ గోత్రముల చొప్పునను మీ కుటుంబముల చొప్పునను మీరు యెహోవా సన్నిధిని హాజరు కావలెను.</a:t>
            </a:r>
          </a:p>
          <a:p>
            <a:pPr algn="just">
              <a:lnSpc>
                <a:spcPct val="150000"/>
              </a:lnSpc>
              <a:buNone/>
            </a:pPr>
            <a:r>
              <a:rPr b="1" lang="en-US" sz="3000">
                <a:solidFill>
                  <a:srgbClr val="FFFFFF"/>
                </a:solidFill>
                <a:cs typeface="Mandali"/>
              </a:rPr>
              <a:t>10:20</a:t>
            </a:r>
            <a:r>
              <a:rPr lang="en-US" sz="3000">
                <a:solidFill>
                  <a:srgbClr val="FFFFFF"/>
                </a:solidFill>
                <a:cs typeface="Mandali"/>
              </a:rPr>
              <a:t> ఇశ్రాయేలీయుల గోత్రములన్నిటిని సమూయేలు సమకూర్చగా బెన్యామీను గోత్రము ఏర్పడెను.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588</Words>
  <Application>Microsoft Office PowerPoint</Application>
  <PresentationFormat>Widescreen</PresentationFormat>
  <Paragraphs>40</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1 సమూయేలు</vt:lpstr>
      <vt:lpstr>అధ్యాయము 10</vt:lpstr>
      <vt:lpstr>అధ్యాయము 10</vt:lpstr>
      <vt:lpstr>అధ్యాయము 10</vt:lpstr>
      <vt:lpstr>అధ్యాయము 10</vt:lpstr>
      <vt:lpstr>అధ్యాయము 10</vt:lpstr>
      <vt:lpstr>అధ్యాయము 10</vt:lpstr>
      <vt:lpstr>అధ్యాయము 10</vt:lpstr>
      <vt:lpstr>అధ్యాయము 10</vt:lpstr>
      <vt:lpstr>అధ్యాయము 10</vt:lpstr>
      <vt:lpstr>అధ్యాయము 10</vt:lpstr>
      <vt:lpstr>అధ్యాయము 10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cp:lastModifiedBy>www.teluguBIBLEstudy.com</cp:lastModifiedBy>
  <dcterms:modified xsi:type="dcterms:W3CDTF">2021-02-10T04:49:24Z</dcterms:modified>
  <cp:revision>2</cp:revision>
  <dc:title>1 సమూయేలు</dc:title>
</cp:coreProperties>
</file>